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58794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讲述了来自俄罗斯的朱莉娅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奥诺巴希在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2023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年利用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144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小时免签证过境政策在广州停留的经历。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6656" y="1484784"/>
            <a:ext cx="10737098" cy="1134466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736913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“Guangzhou has become so much more modern,” said Julia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Onbashi,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34-year-old lady from Russia. Thanks to the 144-hour visa-free transit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policy,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make a stop and take a trip in Guangzhou.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2023,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Julia planned to travel to an Asian country and she made a stop in Guangzhou. “It is a great chance to see a country instead of just sitting in the airport during the stop,” Julia said.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Julia and her husband arrived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Guangzhou,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their first surprise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underground app. “The app was very user-friendly. We had no trouble travelling by underground,” said Julia. “There were always friendly workers ready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 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they didn’t speak much English.”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walking on the street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night,Julia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surprised by how modern the city has become. “It felt like being in the future with all the electronic shop signs and electric cars everywhere,” she said.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felt completely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safe, 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it was late at night,” Julia added. She also saw many local girls walking alone. Welcomed by this sense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spent lots of time trying different kinds of night market food.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Julia is already planning her next trip to visit other Chinese cities. “I’ll get to experience more of this beautiful country soon!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1514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Julia from?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74012" y="2114194"/>
            <a:ext cx="112595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内容占位符 1"/>
          <p:cNvSpPr txBox="1"/>
          <p:nvPr/>
        </p:nvSpPr>
        <p:spPr bwMode="auto">
          <a:xfrm>
            <a:off x="435502" y="161013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Russia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667" y="2186202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“Julia Onbashi, a 34-year-old lady from Russia”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可知，茱莉亚来自俄罗斯。故填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Russia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43897" y="4242970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2023, Julia planned to travel to an Asian country and she made a stop in Guangzhou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可知，茱莉亚在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年在广州停留。故填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2023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418732" y="366690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In 2023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44084" y="3288282"/>
            <a:ext cx="1148584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Julia make a stop in Guangzhou?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57242" y="4170962"/>
            <a:ext cx="112595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667" y="1916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app was very user-friendly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可知，茱莉亚认为地铁应用非常方便。故填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very user-friendly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435502" y="129411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was very user-friendly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645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Julia think of the underground app?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74012" y="1844824"/>
            <a:ext cx="112595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内容占位符 1"/>
          <p:cNvSpPr txBox="1"/>
          <p:nvPr/>
        </p:nvSpPr>
        <p:spPr bwMode="auto">
          <a:xfrm>
            <a:off x="362559" y="3977004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“Welcomed by this sense of safety, she spent lots of time trying different kinds of night market food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可知，茱莉亚在夜市花了很多时间是因为她感到安全。故填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she felt safe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437394" y="34009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she felt safe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2746" y="3022316"/>
            <a:ext cx="1148584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Julia spend lots of time at the night market?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写出一个答案即可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75904" y="3904996"/>
            <a:ext cx="112595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667" y="3474874"/>
            <a:ext cx="11485848" cy="1754326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讲述了来自俄罗斯的茱莉亚在广州旅行的经历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并表达了她对中国高速发展的钦佩。通过阅读短文可以培养学生的语言表达能力、思维品质和民族自豪感。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435502" y="2297973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is a modern city with rich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history, culture, and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 offering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more different experiences in China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3373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946525" algn="l"/>
                <a:tab pos="4030345" algn="l"/>
                <a:tab pos="89103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Chinese city will you advise Julia to visit for her next trip?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Why?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74012" y="2836133"/>
            <a:ext cx="112595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1966" y="1404381"/>
            <a:ext cx="3728486" cy="347400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98953" y="3412197"/>
            <a:ext cx="112595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素养考向.eps" descr="id:21474869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628221"/>
            <a:ext cx="18376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2321</Words>
  <Application>WPS 演示</Application>
  <PresentationFormat>自定义</PresentationFormat>
  <Paragraphs>45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2025-09-17T02:48:23Z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